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2" r:id="rId5"/>
    <p:sldId id="264" r:id="rId6"/>
    <p:sldId id="281" r:id="rId7"/>
    <p:sldId id="280" r:id="rId8"/>
    <p:sldId id="275" r:id="rId9"/>
    <p:sldId id="266" r:id="rId10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023858-FE9B-F34D-BB83-03C7646169C5}" v="25" dt="2023-04-11T17:56:20.3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61" autoAdjust="0"/>
    <p:restoredTop sz="96703" autoAdjust="0"/>
  </p:normalViewPr>
  <p:slideViewPr>
    <p:cSldViewPr snapToGrid="0">
      <p:cViewPr varScale="1">
        <p:scale>
          <a:sx n="144" d="100"/>
          <a:sy n="144" d="100"/>
        </p:scale>
        <p:origin x="2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Lee" userId="007ba296-197e-4a3d-bbc4-5ceb7ca0d3a9" providerId="ADAL" clId="{0E9BF463-CA78-0B4B-8C5C-A12D43C9B666}"/>
    <pc:docChg chg="undo custSel addSld modSld">
      <pc:chgData name="Brian Lee" userId="007ba296-197e-4a3d-bbc4-5ceb7ca0d3a9" providerId="ADAL" clId="{0E9BF463-CA78-0B4B-8C5C-A12D43C9B666}" dt="2022-04-05T15:33:36.286" v="363" actId="207"/>
      <pc:docMkLst>
        <pc:docMk/>
      </pc:docMkLst>
      <pc:sldChg chg="modSp mod">
        <pc:chgData name="Brian Lee" userId="007ba296-197e-4a3d-bbc4-5ceb7ca0d3a9" providerId="ADAL" clId="{0E9BF463-CA78-0B4B-8C5C-A12D43C9B666}" dt="2022-04-05T15:20:56.430" v="99" actId="20577"/>
        <pc:sldMkLst>
          <pc:docMk/>
          <pc:sldMk cId="4156561820" sldId="278"/>
        </pc:sldMkLst>
        <pc:spChg chg="mod">
          <ac:chgData name="Brian Lee" userId="007ba296-197e-4a3d-bbc4-5ceb7ca0d3a9" providerId="ADAL" clId="{0E9BF463-CA78-0B4B-8C5C-A12D43C9B666}" dt="2022-04-05T15:20:56.430" v="99" actId="20577"/>
          <ac:spMkLst>
            <pc:docMk/>
            <pc:sldMk cId="4156561820" sldId="278"/>
            <ac:spMk id="7" creationId="{0A195BB0-0EEC-7C48-B13E-FB41F2725EB1}"/>
          </ac:spMkLst>
        </pc:spChg>
      </pc:sldChg>
      <pc:sldChg chg="modSp mod modNotesTx">
        <pc:chgData name="Brian Lee" userId="007ba296-197e-4a3d-bbc4-5ceb7ca0d3a9" providerId="ADAL" clId="{0E9BF463-CA78-0B4B-8C5C-A12D43C9B666}" dt="2022-04-05T15:21:51.115" v="182" actId="20577"/>
        <pc:sldMkLst>
          <pc:docMk/>
          <pc:sldMk cId="1786401088" sldId="279"/>
        </pc:sldMkLst>
        <pc:spChg chg="mod">
          <ac:chgData name="Brian Lee" userId="007ba296-197e-4a3d-bbc4-5ceb7ca0d3a9" providerId="ADAL" clId="{0E9BF463-CA78-0B4B-8C5C-A12D43C9B666}" dt="2022-04-05T15:18:22.500" v="95" actId="20577"/>
          <ac:spMkLst>
            <pc:docMk/>
            <pc:sldMk cId="1786401088" sldId="279"/>
            <ac:spMk id="4" creationId="{9BBCADC4-8968-294E-99AA-623C0A241077}"/>
          </ac:spMkLst>
        </pc:spChg>
        <pc:spChg chg="mod">
          <ac:chgData name="Brian Lee" userId="007ba296-197e-4a3d-bbc4-5ceb7ca0d3a9" providerId="ADAL" clId="{0E9BF463-CA78-0B4B-8C5C-A12D43C9B666}" dt="2022-04-05T15:17:19.999" v="13" actId="404"/>
          <ac:spMkLst>
            <pc:docMk/>
            <pc:sldMk cId="1786401088" sldId="279"/>
            <ac:spMk id="9" creationId="{D6DBC311-9D4E-1042-B4CA-D26E1806D5D8}"/>
          </ac:spMkLst>
        </pc:spChg>
      </pc:sldChg>
      <pc:sldChg chg="addSp delSp modSp add mod modNotesTx">
        <pc:chgData name="Brian Lee" userId="007ba296-197e-4a3d-bbc4-5ceb7ca0d3a9" providerId="ADAL" clId="{0E9BF463-CA78-0B4B-8C5C-A12D43C9B666}" dt="2022-04-05T15:33:36.286" v="363" actId="207"/>
        <pc:sldMkLst>
          <pc:docMk/>
          <pc:sldMk cId="632278497" sldId="280"/>
        </pc:sldMkLst>
        <pc:spChg chg="mod">
          <ac:chgData name="Brian Lee" userId="007ba296-197e-4a3d-bbc4-5ceb7ca0d3a9" providerId="ADAL" clId="{0E9BF463-CA78-0B4B-8C5C-A12D43C9B666}" dt="2022-04-05T15:33:36.286" v="363" actId="207"/>
          <ac:spMkLst>
            <pc:docMk/>
            <pc:sldMk cId="632278497" sldId="280"/>
            <ac:spMk id="2" creationId="{D557BD7B-AC17-4039-8221-7356466F4D7E}"/>
          </ac:spMkLst>
        </pc:spChg>
        <pc:spChg chg="del">
          <ac:chgData name="Brian Lee" userId="007ba296-197e-4a3d-bbc4-5ceb7ca0d3a9" providerId="ADAL" clId="{0E9BF463-CA78-0B4B-8C5C-A12D43C9B666}" dt="2022-04-05T15:30:15.208" v="185" actId="478"/>
          <ac:spMkLst>
            <pc:docMk/>
            <pc:sldMk cId="632278497" sldId="280"/>
            <ac:spMk id="4" creationId="{C9BA1A62-B4CD-42F1-87A3-F00E21A7C520}"/>
          </ac:spMkLst>
        </pc:spChg>
        <pc:spChg chg="add del mod">
          <ac:chgData name="Brian Lee" userId="007ba296-197e-4a3d-bbc4-5ceb7ca0d3a9" providerId="ADAL" clId="{0E9BF463-CA78-0B4B-8C5C-A12D43C9B666}" dt="2022-04-05T15:30:21.663" v="186" actId="478"/>
          <ac:spMkLst>
            <pc:docMk/>
            <pc:sldMk cId="632278497" sldId="280"/>
            <ac:spMk id="5" creationId="{21B4F54B-E711-5148-A40D-1CEDAA1677D0}"/>
          </ac:spMkLst>
        </pc:spChg>
        <pc:picChg chg="add mod">
          <ac:chgData name="Brian Lee" userId="007ba296-197e-4a3d-bbc4-5ceb7ca0d3a9" providerId="ADAL" clId="{0E9BF463-CA78-0B4B-8C5C-A12D43C9B666}" dt="2022-04-05T15:32:02.357" v="357" actId="1076"/>
          <ac:picMkLst>
            <pc:docMk/>
            <pc:sldMk cId="632278497" sldId="280"/>
            <ac:picMk id="7" creationId="{217187E9-5AC0-D944-9441-F6E351A7BCA8}"/>
          </ac:picMkLst>
        </pc:picChg>
        <pc:picChg chg="del">
          <ac:chgData name="Brian Lee" userId="007ba296-197e-4a3d-bbc4-5ceb7ca0d3a9" providerId="ADAL" clId="{0E9BF463-CA78-0B4B-8C5C-A12D43C9B666}" dt="2022-04-05T15:31:54.172" v="355" actId="478"/>
          <ac:picMkLst>
            <pc:docMk/>
            <pc:sldMk cId="632278497" sldId="280"/>
            <ac:picMk id="1026" creationId="{00000000-0000-0000-0000-000000000000}"/>
          </ac:picMkLst>
        </pc:picChg>
      </pc:sldChg>
    </pc:docChg>
  </pc:docChgLst>
  <pc:docChgLst>
    <pc:chgData name="Brian Lee" userId="007ba296-197e-4a3d-bbc4-5ceb7ca0d3a9" providerId="ADAL" clId="{55023858-FE9B-F34D-BB83-03C7646169C5}"/>
    <pc:docChg chg="undo custSel addSld delSld modSld sldOrd">
      <pc:chgData name="Brian Lee" userId="007ba296-197e-4a3d-bbc4-5ceb7ca0d3a9" providerId="ADAL" clId="{55023858-FE9B-F34D-BB83-03C7646169C5}" dt="2023-04-11T17:56:20.395" v="592" actId="166"/>
      <pc:docMkLst>
        <pc:docMk/>
      </pc:docMkLst>
      <pc:sldChg chg="modSp mod">
        <pc:chgData name="Brian Lee" userId="007ba296-197e-4a3d-bbc4-5ceb7ca0d3a9" providerId="ADAL" clId="{55023858-FE9B-F34D-BB83-03C7646169C5}" dt="2023-04-11T14:49:36.748" v="6" actId="20577"/>
        <pc:sldMkLst>
          <pc:docMk/>
          <pc:sldMk cId="3948935410" sldId="256"/>
        </pc:sldMkLst>
        <pc:spChg chg="mod">
          <ac:chgData name="Brian Lee" userId="007ba296-197e-4a3d-bbc4-5ceb7ca0d3a9" providerId="ADAL" clId="{55023858-FE9B-F34D-BB83-03C7646169C5}" dt="2023-04-11T14:49:30.377" v="1" actId="20577"/>
          <ac:spMkLst>
            <pc:docMk/>
            <pc:sldMk cId="3948935410" sldId="256"/>
            <ac:spMk id="2" creationId="{D4B1B4C9-1DF8-4558-84F7-B35D1A25A3B6}"/>
          </ac:spMkLst>
        </pc:spChg>
        <pc:spChg chg="mod">
          <ac:chgData name="Brian Lee" userId="007ba296-197e-4a3d-bbc4-5ceb7ca0d3a9" providerId="ADAL" clId="{55023858-FE9B-F34D-BB83-03C7646169C5}" dt="2023-04-11T14:49:36.748" v="6" actId="20577"/>
          <ac:spMkLst>
            <pc:docMk/>
            <pc:sldMk cId="3948935410" sldId="256"/>
            <ac:spMk id="3" creationId="{32BCA494-79B8-474B-9175-DA75B7BF8DFE}"/>
          </ac:spMkLst>
        </pc:spChg>
      </pc:sldChg>
      <pc:sldChg chg="addSp delSp modSp mod">
        <pc:chgData name="Brian Lee" userId="007ba296-197e-4a3d-bbc4-5ceb7ca0d3a9" providerId="ADAL" clId="{55023858-FE9B-F34D-BB83-03C7646169C5}" dt="2023-04-11T17:53:56.633" v="591" actId="1076"/>
        <pc:sldMkLst>
          <pc:docMk/>
          <pc:sldMk cId="2388769503" sldId="264"/>
        </pc:sldMkLst>
        <pc:picChg chg="add del mod">
          <ac:chgData name="Brian Lee" userId="007ba296-197e-4a3d-bbc4-5ceb7ca0d3a9" providerId="ADAL" clId="{55023858-FE9B-F34D-BB83-03C7646169C5}" dt="2023-04-11T14:51:09.585" v="9" actId="478"/>
          <ac:picMkLst>
            <pc:docMk/>
            <pc:sldMk cId="2388769503" sldId="264"/>
            <ac:picMk id="4" creationId="{B148B97B-34B5-E51D-895B-CE6E037371B0}"/>
          </ac:picMkLst>
        </pc:picChg>
        <pc:picChg chg="add mod">
          <ac:chgData name="Brian Lee" userId="007ba296-197e-4a3d-bbc4-5ceb7ca0d3a9" providerId="ADAL" clId="{55023858-FE9B-F34D-BB83-03C7646169C5}" dt="2023-04-11T14:51:46.742" v="18" actId="1076"/>
          <ac:picMkLst>
            <pc:docMk/>
            <pc:sldMk cId="2388769503" sldId="264"/>
            <ac:picMk id="5" creationId="{257C4859-FE37-8E79-6BC7-426EE7CC673E}"/>
          </ac:picMkLst>
        </pc:picChg>
        <pc:picChg chg="del">
          <ac:chgData name="Brian Lee" userId="007ba296-197e-4a3d-bbc4-5ceb7ca0d3a9" providerId="ADAL" clId="{55023858-FE9B-F34D-BB83-03C7646169C5}" dt="2023-04-11T17:53:43.082" v="584" actId="478"/>
          <ac:picMkLst>
            <pc:docMk/>
            <pc:sldMk cId="2388769503" sldId="264"/>
            <ac:picMk id="7" creationId="{BEAD5A06-5E88-B149-861D-4B0E8A0B3FB7}"/>
          </ac:picMkLst>
        </pc:picChg>
        <pc:picChg chg="add del mod">
          <ac:chgData name="Brian Lee" userId="007ba296-197e-4a3d-bbc4-5ceb7ca0d3a9" providerId="ADAL" clId="{55023858-FE9B-F34D-BB83-03C7646169C5}" dt="2023-04-11T14:51:56.742" v="20" actId="478"/>
          <ac:picMkLst>
            <pc:docMk/>
            <pc:sldMk cId="2388769503" sldId="264"/>
            <ac:picMk id="8" creationId="{83E028F5-37F7-E828-555E-BC328B34B631}"/>
          </ac:picMkLst>
        </pc:picChg>
        <pc:picChg chg="del">
          <ac:chgData name="Brian Lee" userId="007ba296-197e-4a3d-bbc4-5ceb7ca0d3a9" providerId="ADAL" clId="{55023858-FE9B-F34D-BB83-03C7646169C5}" dt="2023-04-11T14:51:42.450" v="17" actId="478"/>
          <ac:picMkLst>
            <pc:docMk/>
            <pc:sldMk cId="2388769503" sldId="264"/>
            <ac:picMk id="10" creationId="{AD30D692-0102-D44E-90D7-5696BDCD0787}"/>
          </ac:picMkLst>
        </pc:picChg>
        <pc:picChg chg="add mod">
          <ac:chgData name="Brian Lee" userId="007ba296-197e-4a3d-bbc4-5ceb7ca0d3a9" providerId="ADAL" clId="{55023858-FE9B-F34D-BB83-03C7646169C5}" dt="2023-04-11T14:52:33.475" v="29" actId="1076"/>
          <ac:picMkLst>
            <pc:docMk/>
            <pc:sldMk cId="2388769503" sldId="264"/>
            <ac:picMk id="11" creationId="{C3D62550-4F96-50BA-6D54-D5B0E0819934}"/>
          </ac:picMkLst>
        </pc:picChg>
        <pc:picChg chg="add mod">
          <ac:chgData name="Brian Lee" userId="007ba296-197e-4a3d-bbc4-5ceb7ca0d3a9" providerId="ADAL" clId="{55023858-FE9B-F34D-BB83-03C7646169C5}" dt="2023-04-11T17:53:56.633" v="591" actId="1076"/>
          <ac:picMkLst>
            <pc:docMk/>
            <pc:sldMk cId="2388769503" sldId="264"/>
            <ac:picMk id="13" creationId="{F6DA4198-60C6-21DA-A76B-8C56D1B08752}"/>
          </ac:picMkLst>
        </pc:picChg>
        <pc:picChg chg="del">
          <ac:chgData name="Brian Lee" userId="007ba296-197e-4a3d-bbc4-5ceb7ca0d3a9" providerId="ADAL" clId="{55023858-FE9B-F34D-BB83-03C7646169C5}" dt="2023-04-11T14:52:25.110" v="28" actId="478"/>
          <ac:picMkLst>
            <pc:docMk/>
            <pc:sldMk cId="2388769503" sldId="264"/>
            <ac:picMk id="14" creationId="{082E9589-94E0-4E4E-B22C-E437F6107E11}"/>
          </ac:picMkLst>
        </pc:picChg>
      </pc:sldChg>
      <pc:sldChg chg="modSp mod ord">
        <pc:chgData name="Brian Lee" userId="007ba296-197e-4a3d-bbc4-5ceb7ca0d3a9" providerId="ADAL" clId="{55023858-FE9B-F34D-BB83-03C7646169C5}" dt="2023-04-11T17:49:49.098" v="583" actId="20577"/>
        <pc:sldMkLst>
          <pc:docMk/>
          <pc:sldMk cId="1354566269" sldId="275"/>
        </pc:sldMkLst>
        <pc:spChg chg="mod">
          <ac:chgData name="Brian Lee" userId="007ba296-197e-4a3d-bbc4-5ceb7ca0d3a9" providerId="ADAL" clId="{55023858-FE9B-F34D-BB83-03C7646169C5}" dt="2023-04-11T17:49:49.098" v="583" actId="20577"/>
          <ac:spMkLst>
            <pc:docMk/>
            <pc:sldMk cId="1354566269" sldId="275"/>
            <ac:spMk id="3" creationId="{32BCA494-79B8-474B-9175-DA75B7BF8DFE}"/>
          </ac:spMkLst>
        </pc:spChg>
      </pc:sldChg>
      <pc:sldChg chg="addSp delSp modSp mod setBg modNotesTx">
        <pc:chgData name="Brian Lee" userId="007ba296-197e-4a3d-bbc4-5ceb7ca0d3a9" providerId="ADAL" clId="{55023858-FE9B-F34D-BB83-03C7646169C5}" dt="2023-04-11T17:56:20.395" v="592" actId="166"/>
        <pc:sldMkLst>
          <pc:docMk/>
          <pc:sldMk cId="7983378" sldId="276"/>
        </pc:sldMkLst>
        <pc:spChg chg="mod">
          <ac:chgData name="Brian Lee" userId="007ba296-197e-4a3d-bbc4-5ceb7ca0d3a9" providerId="ADAL" clId="{55023858-FE9B-F34D-BB83-03C7646169C5}" dt="2023-04-11T15:03:18.572" v="172" actId="26606"/>
          <ac:spMkLst>
            <pc:docMk/>
            <pc:sldMk cId="7983378" sldId="276"/>
            <ac:spMk id="2" creationId="{7AB59BAC-A81A-4247-8F8A-D2AE733A52E9}"/>
          </ac:spMkLst>
        </pc:spChg>
        <pc:spChg chg="add">
          <ac:chgData name="Brian Lee" userId="007ba296-197e-4a3d-bbc4-5ceb7ca0d3a9" providerId="ADAL" clId="{55023858-FE9B-F34D-BB83-03C7646169C5}" dt="2023-04-11T15:03:18.572" v="172" actId="26606"/>
          <ac:spMkLst>
            <pc:docMk/>
            <pc:sldMk cId="7983378" sldId="276"/>
            <ac:spMk id="16" creationId="{8777B48D-7BF2-470D-876B-50CD5CC83EBA}"/>
          </ac:spMkLst>
        </pc:spChg>
        <pc:spChg chg="add del">
          <ac:chgData name="Brian Lee" userId="007ba296-197e-4a3d-bbc4-5ceb7ca0d3a9" providerId="ADAL" clId="{55023858-FE9B-F34D-BB83-03C7646169C5}" dt="2023-04-11T15:03:13.790" v="171" actId="26606"/>
          <ac:spMkLst>
            <pc:docMk/>
            <pc:sldMk cId="7983378" sldId="276"/>
            <ac:spMk id="19" creationId="{BDA3A76A-4B4C-456C-9E11-7C85352E418B}"/>
          </ac:spMkLst>
        </pc:spChg>
        <pc:grpChg chg="add">
          <ac:chgData name="Brian Lee" userId="007ba296-197e-4a3d-bbc4-5ceb7ca0d3a9" providerId="ADAL" clId="{55023858-FE9B-F34D-BB83-03C7646169C5}" dt="2023-04-11T15:03:18.572" v="172" actId="26606"/>
          <ac:grpSpMkLst>
            <pc:docMk/>
            <pc:sldMk cId="7983378" sldId="276"/>
            <ac:grpSpMk id="18" creationId="{83DA8283-3FF4-47B3-9266-60768C743207}"/>
          </ac:grpSpMkLst>
        </pc:grpChg>
        <pc:grpChg chg="add del">
          <ac:chgData name="Brian Lee" userId="007ba296-197e-4a3d-bbc4-5ceb7ca0d3a9" providerId="ADAL" clId="{55023858-FE9B-F34D-BB83-03C7646169C5}" dt="2023-04-11T15:03:13.790" v="171" actId="26606"/>
          <ac:grpSpMkLst>
            <pc:docMk/>
            <pc:sldMk cId="7983378" sldId="276"/>
            <ac:grpSpMk id="21" creationId="{DD4CBF5D-710D-4A8C-B442-E5D98674747D}"/>
          </ac:grpSpMkLst>
        </pc:grpChg>
        <pc:picChg chg="add mod">
          <ac:chgData name="Brian Lee" userId="007ba296-197e-4a3d-bbc4-5ceb7ca0d3a9" providerId="ADAL" clId="{55023858-FE9B-F34D-BB83-03C7646169C5}" dt="2023-04-11T17:56:20.395" v="592" actId="166"/>
          <ac:picMkLst>
            <pc:docMk/>
            <pc:sldMk cId="7983378" sldId="276"/>
            <ac:picMk id="4" creationId="{9AB6E7E9-62EC-624F-8021-3D5A56B74CDA}"/>
          </ac:picMkLst>
        </pc:picChg>
        <pc:picChg chg="del">
          <ac:chgData name="Brian Lee" userId="007ba296-197e-4a3d-bbc4-5ceb7ca0d3a9" providerId="ADAL" clId="{55023858-FE9B-F34D-BB83-03C7646169C5}" dt="2023-04-11T14:53:18.462" v="36" actId="478"/>
          <ac:picMkLst>
            <pc:docMk/>
            <pc:sldMk cId="7983378" sldId="276"/>
            <ac:picMk id="12" creationId="{6DB3E167-5DD2-EB4A-8FCD-AC05975F4695}"/>
          </ac:picMkLst>
        </pc:picChg>
        <pc:cxnChg chg="add">
          <ac:chgData name="Brian Lee" userId="007ba296-197e-4a3d-bbc4-5ceb7ca0d3a9" providerId="ADAL" clId="{55023858-FE9B-F34D-BB83-03C7646169C5}" dt="2023-04-11T15:03:18.572" v="172" actId="26606"/>
          <ac:cxnSpMkLst>
            <pc:docMk/>
            <pc:sldMk cId="7983378" sldId="276"/>
            <ac:cxnSpMk id="6" creationId="{8FD48FB1-66D8-4676-B0AA-C139A1DB78D1}"/>
          </ac:cxnSpMkLst>
        </pc:cxnChg>
        <pc:cxnChg chg="add">
          <ac:chgData name="Brian Lee" userId="007ba296-197e-4a3d-bbc4-5ceb7ca0d3a9" providerId="ADAL" clId="{55023858-FE9B-F34D-BB83-03C7646169C5}" dt="2023-04-11T15:03:18.572" v="172" actId="26606"/>
          <ac:cxnSpMkLst>
            <pc:docMk/>
            <pc:sldMk cId="7983378" sldId="276"/>
            <ac:cxnSpMk id="7" creationId="{F033F5AE-6728-4F19-8DED-658E674B31B9}"/>
          </ac:cxnSpMkLst>
        </pc:cxnChg>
        <pc:cxnChg chg="add">
          <ac:chgData name="Brian Lee" userId="007ba296-197e-4a3d-bbc4-5ceb7ca0d3a9" providerId="ADAL" clId="{55023858-FE9B-F34D-BB83-03C7646169C5}" dt="2023-04-11T15:03:18.572" v="172" actId="26606"/>
          <ac:cxnSpMkLst>
            <pc:docMk/>
            <pc:sldMk cId="7983378" sldId="276"/>
            <ac:cxnSpMk id="8" creationId="{82C7D74A-18BA-4709-A808-44E8815C4430}"/>
          </ac:cxnSpMkLst>
        </pc:cxnChg>
        <pc:cxnChg chg="add del">
          <ac:chgData name="Brian Lee" userId="007ba296-197e-4a3d-bbc4-5ceb7ca0d3a9" providerId="ADAL" clId="{55023858-FE9B-F34D-BB83-03C7646169C5}" dt="2023-04-11T15:03:13.790" v="171" actId="26606"/>
          <ac:cxnSpMkLst>
            <pc:docMk/>
            <pc:sldMk cId="7983378" sldId="276"/>
            <ac:cxnSpMk id="9" creationId="{8FD48FB1-66D8-4676-B0AA-C139A1DB78D1}"/>
          </ac:cxnSpMkLst>
        </pc:cxnChg>
        <pc:cxnChg chg="add">
          <ac:chgData name="Brian Lee" userId="007ba296-197e-4a3d-bbc4-5ceb7ca0d3a9" providerId="ADAL" clId="{55023858-FE9B-F34D-BB83-03C7646169C5}" dt="2023-04-11T15:03:18.572" v="172" actId="26606"/>
          <ac:cxnSpMkLst>
            <pc:docMk/>
            <pc:sldMk cId="7983378" sldId="276"/>
            <ac:cxnSpMk id="10" creationId="{B5164A3F-1561-4039-8185-AB0EEB713EA7}"/>
          </ac:cxnSpMkLst>
        </pc:cxnChg>
        <pc:cxnChg chg="add del">
          <ac:chgData name="Brian Lee" userId="007ba296-197e-4a3d-bbc4-5ceb7ca0d3a9" providerId="ADAL" clId="{55023858-FE9B-F34D-BB83-03C7646169C5}" dt="2023-04-11T15:03:13.790" v="171" actId="26606"/>
          <ac:cxnSpMkLst>
            <pc:docMk/>
            <pc:sldMk cId="7983378" sldId="276"/>
            <ac:cxnSpMk id="11" creationId="{F033F5AE-6728-4F19-8DED-658E674B31B9}"/>
          </ac:cxnSpMkLst>
        </pc:cxnChg>
        <pc:cxnChg chg="add del">
          <ac:chgData name="Brian Lee" userId="007ba296-197e-4a3d-bbc4-5ceb7ca0d3a9" providerId="ADAL" clId="{55023858-FE9B-F34D-BB83-03C7646169C5}" dt="2023-04-11T15:03:13.790" v="171" actId="26606"/>
          <ac:cxnSpMkLst>
            <pc:docMk/>
            <pc:sldMk cId="7983378" sldId="276"/>
            <ac:cxnSpMk id="13" creationId="{82C7D74A-18BA-4709-A808-44E8815C4430}"/>
          </ac:cxnSpMkLst>
        </pc:cxnChg>
        <pc:cxnChg chg="add">
          <ac:chgData name="Brian Lee" userId="007ba296-197e-4a3d-bbc4-5ceb7ca0d3a9" providerId="ADAL" clId="{55023858-FE9B-F34D-BB83-03C7646169C5}" dt="2023-04-11T15:03:18.572" v="172" actId="26606"/>
          <ac:cxnSpMkLst>
            <pc:docMk/>
            <pc:sldMk cId="7983378" sldId="276"/>
            <ac:cxnSpMk id="14" creationId="{2A35DB53-42BE-460E-9CA1-1294C98463CB}"/>
          </ac:cxnSpMkLst>
        </pc:cxnChg>
        <pc:cxnChg chg="add del">
          <ac:chgData name="Brian Lee" userId="007ba296-197e-4a3d-bbc4-5ceb7ca0d3a9" providerId="ADAL" clId="{55023858-FE9B-F34D-BB83-03C7646169C5}" dt="2023-04-11T15:03:13.790" v="171" actId="26606"/>
          <ac:cxnSpMkLst>
            <pc:docMk/>
            <pc:sldMk cId="7983378" sldId="276"/>
            <ac:cxnSpMk id="15" creationId="{B5164A3F-1561-4039-8185-AB0EEB713EA7}"/>
          </ac:cxnSpMkLst>
        </pc:cxnChg>
        <pc:cxnChg chg="add del">
          <ac:chgData name="Brian Lee" userId="007ba296-197e-4a3d-bbc4-5ceb7ca0d3a9" providerId="ADAL" clId="{55023858-FE9B-F34D-BB83-03C7646169C5}" dt="2023-04-11T15:03:13.790" v="171" actId="26606"/>
          <ac:cxnSpMkLst>
            <pc:docMk/>
            <pc:sldMk cId="7983378" sldId="276"/>
            <ac:cxnSpMk id="17" creationId="{2A35DB53-42BE-460E-9CA1-1294C98463CB}"/>
          </ac:cxnSpMkLst>
        </pc:cxnChg>
      </pc:sldChg>
      <pc:sldChg chg="del">
        <pc:chgData name="Brian Lee" userId="007ba296-197e-4a3d-bbc4-5ceb7ca0d3a9" providerId="ADAL" clId="{55023858-FE9B-F34D-BB83-03C7646169C5}" dt="2023-04-11T14:53:50.876" v="38" actId="2696"/>
        <pc:sldMkLst>
          <pc:docMk/>
          <pc:sldMk cId="2812288876" sldId="277"/>
        </pc:sldMkLst>
      </pc:sldChg>
      <pc:sldChg chg="del">
        <pc:chgData name="Brian Lee" userId="007ba296-197e-4a3d-bbc4-5ceb7ca0d3a9" providerId="ADAL" clId="{55023858-FE9B-F34D-BB83-03C7646169C5}" dt="2023-04-11T14:53:50.876" v="38" actId="2696"/>
        <pc:sldMkLst>
          <pc:docMk/>
          <pc:sldMk cId="4156561820" sldId="278"/>
        </pc:sldMkLst>
      </pc:sldChg>
      <pc:sldChg chg="modSp mod modNotesTx">
        <pc:chgData name="Brian Lee" userId="007ba296-197e-4a3d-bbc4-5ceb7ca0d3a9" providerId="ADAL" clId="{55023858-FE9B-F34D-BB83-03C7646169C5}" dt="2023-04-11T15:48:30.811" v="406" actId="20577"/>
        <pc:sldMkLst>
          <pc:docMk/>
          <pc:sldMk cId="1786401088" sldId="279"/>
        </pc:sldMkLst>
        <pc:spChg chg="mod">
          <ac:chgData name="Brian Lee" userId="007ba296-197e-4a3d-bbc4-5ceb7ca0d3a9" providerId="ADAL" clId="{55023858-FE9B-F34D-BB83-03C7646169C5}" dt="2023-04-11T15:25:45.735" v="195" actId="5793"/>
          <ac:spMkLst>
            <pc:docMk/>
            <pc:sldMk cId="1786401088" sldId="279"/>
            <ac:spMk id="2" creationId="{7AB59BAC-A81A-4247-8F8A-D2AE733A52E9}"/>
          </ac:spMkLst>
        </pc:spChg>
        <pc:spChg chg="mod">
          <ac:chgData name="Brian Lee" userId="007ba296-197e-4a3d-bbc4-5ceb7ca0d3a9" providerId="ADAL" clId="{55023858-FE9B-F34D-BB83-03C7646169C5}" dt="2023-04-11T15:30:27.764" v="355" actId="20577"/>
          <ac:spMkLst>
            <pc:docMk/>
            <pc:sldMk cId="1786401088" sldId="279"/>
            <ac:spMk id="4" creationId="{9BBCADC4-8968-294E-99AA-623C0A241077}"/>
          </ac:spMkLst>
        </pc:spChg>
        <pc:spChg chg="mod">
          <ac:chgData name="Brian Lee" userId="007ba296-197e-4a3d-bbc4-5ceb7ca0d3a9" providerId="ADAL" clId="{55023858-FE9B-F34D-BB83-03C7646169C5}" dt="2023-04-11T15:30:33.364" v="356" actId="1076"/>
          <ac:spMkLst>
            <pc:docMk/>
            <pc:sldMk cId="1786401088" sldId="279"/>
            <ac:spMk id="9" creationId="{D6DBC311-9D4E-1042-B4CA-D26E1806D5D8}"/>
          </ac:spMkLst>
        </pc:spChg>
      </pc:sldChg>
      <pc:sldChg chg="modSp mod ord">
        <pc:chgData name="Brian Lee" userId="007ba296-197e-4a3d-bbc4-5ceb7ca0d3a9" providerId="ADAL" clId="{55023858-FE9B-F34D-BB83-03C7646169C5}" dt="2023-04-11T17:46:56.424" v="577" actId="20578"/>
        <pc:sldMkLst>
          <pc:docMk/>
          <pc:sldMk cId="632278497" sldId="280"/>
        </pc:sldMkLst>
        <pc:spChg chg="mod">
          <ac:chgData name="Brian Lee" userId="007ba296-197e-4a3d-bbc4-5ceb7ca0d3a9" providerId="ADAL" clId="{55023858-FE9B-F34D-BB83-03C7646169C5}" dt="2023-04-11T14:54:39.013" v="39" actId="20577"/>
          <ac:spMkLst>
            <pc:docMk/>
            <pc:sldMk cId="632278497" sldId="280"/>
            <ac:spMk id="2" creationId="{D557BD7B-AC17-4039-8221-7356466F4D7E}"/>
          </ac:spMkLst>
        </pc:spChg>
      </pc:sldChg>
      <pc:sldChg chg="addSp delSp modSp add mod ord setBg">
        <pc:chgData name="Brian Lee" userId="007ba296-197e-4a3d-bbc4-5ceb7ca0d3a9" providerId="ADAL" clId="{55023858-FE9B-F34D-BB83-03C7646169C5}" dt="2023-04-11T17:39:02.473" v="559" actId="20578"/>
        <pc:sldMkLst>
          <pc:docMk/>
          <pc:sldMk cId="901656014" sldId="281"/>
        </pc:sldMkLst>
        <pc:spChg chg="mod ord">
          <ac:chgData name="Brian Lee" userId="007ba296-197e-4a3d-bbc4-5ceb7ca0d3a9" providerId="ADAL" clId="{55023858-FE9B-F34D-BB83-03C7646169C5}" dt="2023-04-11T17:27:44.192" v="442" actId="20577"/>
          <ac:spMkLst>
            <pc:docMk/>
            <pc:sldMk cId="901656014" sldId="281"/>
            <ac:spMk id="2" creationId="{7AB59BAC-A81A-4247-8F8A-D2AE733A52E9}"/>
          </ac:spMkLst>
        </pc:spChg>
        <pc:spChg chg="del mod">
          <ac:chgData name="Brian Lee" userId="007ba296-197e-4a3d-bbc4-5ceb7ca0d3a9" providerId="ADAL" clId="{55023858-FE9B-F34D-BB83-03C7646169C5}" dt="2023-04-11T17:23:25.507" v="413" actId="21"/>
          <ac:spMkLst>
            <pc:docMk/>
            <pc:sldMk cId="901656014" sldId="281"/>
            <ac:spMk id="4" creationId="{9BBCADC4-8968-294E-99AA-623C0A241077}"/>
          </ac:spMkLst>
        </pc:spChg>
        <pc:spChg chg="del">
          <ac:chgData name="Brian Lee" userId="007ba296-197e-4a3d-bbc4-5ceb7ca0d3a9" providerId="ADAL" clId="{55023858-FE9B-F34D-BB83-03C7646169C5}" dt="2023-04-11T17:23:31.468" v="414" actId="21"/>
          <ac:spMkLst>
            <pc:docMk/>
            <pc:sldMk cId="901656014" sldId="281"/>
            <ac:spMk id="9" creationId="{D6DBC311-9D4E-1042-B4CA-D26E1806D5D8}"/>
          </ac:spMkLst>
        </pc:spChg>
        <pc:spChg chg="add del">
          <ac:chgData name="Brian Lee" userId="007ba296-197e-4a3d-bbc4-5ceb7ca0d3a9" providerId="ADAL" clId="{55023858-FE9B-F34D-BB83-03C7646169C5}" dt="2023-04-11T17:27:33.948" v="435" actId="26606"/>
          <ac:spMkLst>
            <pc:docMk/>
            <pc:sldMk cId="901656014" sldId="281"/>
            <ac:spMk id="25" creationId="{A6F5A780-5F81-4B1A-B093-4AC2ECFF33A4}"/>
          </ac:spMkLst>
        </pc:spChg>
        <pc:spChg chg="add del">
          <ac:chgData name="Brian Lee" userId="007ba296-197e-4a3d-bbc4-5ceb7ca0d3a9" providerId="ADAL" clId="{55023858-FE9B-F34D-BB83-03C7646169C5}" dt="2023-04-11T17:27:33.948" v="435" actId="26606"/>
          <ac:spMkLst>
            <pc:docMk/>
            <pc:sldMk cId="901656014" sldId="281"/>
            <ac:spMk id="27" creationId="{7C089999-17F7-4D86-9523-22EB26894725}"/>
          </ac:spMkLst>
        </pc:spChg>
        <pc:grpChg chg="add del">
          <ac:chgData name="Brian Lee" userId="007ba296-197e-4a3d-bbc4-5ceb7ca0d3a9" providerId="ADAL" clId="{55023858-FE9B-F34D-BB83-03C7646169C5}" dt="2023-04-11T17:27:33.948" v="435" actId="26606"/>
          <ac:grpSpMkLst>
            <pc:docMk/>
            <pc:sldMk cId="901656014" sldId="281"/>
            <ac:grpSpMk id="33" creationId="{B4BFE19C-099C-437A-B935-5B6ACF9F06F7}"/>
          </ac:grpSpMkLst>
        </pc:grpChg>
        <pc:picChg chg="add mod ord">
          <ac:chgData name="Brian Lee" userId="007ba296-197e-4a3d-bbc4-5ceb7ca0d3a9" providerId="ADAL" clId="{55023858-FE9B-F34D-BB83-03C7646169C5}" dt="2023-04-11T17:27:33.948" v="435" actId="26606"/>
          <ac:picMkLst>
            <pc:docMk/>
            <pc:sldMk cId="901656014" sldId="281"/>
            <ac:picMk id="5" creationId="{B1FC92C8-461B-DFCF-8E16-20378814E7AA}"/>
          </ac:picMkLst>
        </pc:picChg>
        <pc:picChg chg="add mod">
          <ac:chgData name="Brian Lee" userId="007ba296-197e-4a3d-bbc4-5ceb7ca0d3a9" providerId="ADAL" clId="{55023858-FE9B-F34D-BB83-03C7646169C5}" dt="2023-04-11T17:27:33.948" v="435" actId="26606"/>
          <ac:picMkLst>
            <pc:docMk/>
            <pc:sldMk cId="901656014" sldId="281"/>
            <ac:picMk id="7" creationId="{7E82237A-E427-1FAB-13A8-FB66018BE502}"/>
          </ac:picMkLst>
        </pc:picChg>
        <pc:picChg chg="add mod">
          <ac:chgData name="Brian Lee" userId="007ba296-197e-4a3d-bbc4-5ceb7ca0d3a9" providerId="ADAL" clId="{55023858-FE9B-F34D-BB83-03C7646169C5}" dt="2023-04-11T17:27:33.948" v="435" actId="26606"/>
          <ac:picMkLst>
            <pc:docMk/>
            <pc:sldMk cId="901656014" sldId="281"/>
            <ac:picMk id="10" creationId="{53547BB2-FC9B-E7DB-0339-FD1033A9F46A}"/>
          </ac:picMkLst>
        </pc:picChg>
        <pc:cxnChg chg="add del">
          <ac:chgData name="Brian Lee" userId="007ba296-197e-4a3d-bbc4-5ceb7ca0d3a9" providerId="ADAL" clId="{55023858-FE9B-F34D-BB83-03C7646169C5}" dt="2023-04-11T17:27:33.948" v="435" actId="26606"/>
          <ac:cxnSpMkLst>
            <pc:docMk/>
            <pc:sldMk cId="901656014" sldId="281"/>
            <ac:cxnSpMk id="15" creationId="{FD6CD0A5-6C83-427D-AB05-3BE0E15A7779}"/>
          </ac:cxnSpMkLst>
        </pc:cxnChg>
        <pc:cxnChg chg="add del">
          <ac:chgData name="Brian Lee" userId="007ba296-197e-4a3d-bbc4-5ceb7ca0d3a9" providerId="ADAL" clId="{55023858-FE9B-F34D-BB83-03C7646169C5}" dt="2023-04-11T17:27:33.948" v="435" actId="26606"/>
          <ac:cxnSpMkLst>
            <pc:docMk/>
            <pc:sldMk cId="901656014" sldId="281"/>
            <ac:cxnSpMk id="17" creationId="{6B6653D5-62D5-45D6-B95A-38FB56233DD1}"/>
          </ac:cxnSpMkLst>
        </pc:cxnChg>
        <pc:cxnChg chg="add del">
          <ac:chgData name="Brian Lee" userId="007ba296-197e-4a3d-bbc4-5ceb7ca0d3a9" providerId="ADAL" clId="{55023858-FE9B-F34D-BB83-03C7646169C5}" dt="2023-04-11T17:27:33.948" v="435" actId="26606"/>
          <ac:cxnSpMkLst>
            <pc:docMk/>
            <pc:sldMk cId="901656014" sldId="281"/>
            <ac:cxnSpMk id="19" creationId="{B17B25F5-9024-4196-BF35-911797D0B1E4}"/>
          </ac:cxnSpMkLst>
        </pc:cxnChg>
        <pc:cxnChg chg="add del">
          <ac:chgData name="Brian Lee" userId="007ba296-197e-4a3d-bbc4-5ceb7ca0d3a9" providerId="ADAL" clId="{55023858-FE9B-F34D-BB83-03C7646169C5}" dt="2023-04-11T17:27:33.948" v="435" actId="26606"/>
          <ac:cxnSpMkLst>
            <pc:docMk/>
            <pc:sldMk cId="901656014" sldId="281"/>
            <ac:cxnSpMk id="21" creationId="{C3C23CF1-A0CB-42AA-A759-E1937CA848A4}"/>
          </ac:cxnSpMkLst>
        </pc:cxnChg>
        <pc:cxnChg chg="add del">
          <ac:chgData name="Brian Lee" userId="007ba296-197e-4a3d-bbc4-5ceb7ca0d3a9" providerId="ADAL" clId="{55023858-FE9B-F34D-BB83-03C7646169C5}" dt="2023-04-11T17:27:33.948" v="435" actId="26606"/>
          <ac:cxnSpMkLst>
            <pc:docMk/>
            <pc:sldMk cId="901656014" sldId="281"/>
            <ac:cxnSpMk id="23" creationId="{12A51285-560A-444D-A414-2428698DB166}"/>
          </ac:cxnSpMkLst>
        </pc:cxnChg>
        <pc:cxnChg chg="add del">
          <ac:chgData name="Brian Lee" userId="007ba296-197e-4a3d-bbc4-5ceb7ca0d3a9" providerId="ADAL" clId="{55023858-FE9B-F34D-BB83-03C7646169C5}" dt="2023-04-11T17:27:33.948" v="435" actId="26606"/>
          <ac:cxnSpMkLst>
            <pc:docMk/>
            <pc:sldMk cId="901656014" sldId="281"/>
            <ac:cxnSpMk id="29" creationId="{4A8AE6FB-7F02-4A08-AEAE-7C90CEC449ED}"/>
          </ac:cxnSpMkLst>
        </pc:cxnChg>
        <pc:cxnChg chg="add del">
          <ac:chgData name="Brian Lee" userId="007ba296-197e-4a3d-bbc4-5ceb7ca0d3a9" providerId="ADAL" clId="{55023858-FE9B-F34D-BB83-03C7646169C5}" dt="2023-04-11T17:27:33.948" v="435" actId="26606"/>
          <ac:cxnSpMkLst>
            <pc:docMk/>
            <pc:sldMk cId="901656014" sldId="281"/>
            <ac:cxnSpMk id="31" creationId="{9C001CC9-C650-46C6-A1D5-090B09CFAF21}"/>
          </ac:cxnSpMkLst>
        </pc:cxnChg>
      </pc:sldChg>
      <pc:sldChg chg="new del">
        <pc:chgData name="Brian Lee" userId="007ba296-197e-4a3d-bbc4-5ceb7ca0d3a9" providerId="ADAL" clId="{55023858-FE9B-F34D-BB83-03C7646169C5}" dt="2023-04-11T17:22:48.161" v="408" actId="2696"/>
        <pc:sldMkLst>
          <pc:docMk/>
          <pc:sldMk cId="1530819205" sldId="281"/>
        </pc:sldMkLst>
      </pc:sldChg>
      <pc:sldChg chg="addSp delSp modSp add mod">
        <pc:chgData name="Brian Lee" userId="007ba296-197e-4a3d-bbc4-5ceb7ca0d3a9" providerId="ADAL" clId="{55023858-FE9B-F34D-BB83-03C7646169C5}" dt="2023-04-11T17:46:12.555" v="576" actId="1076"/>
        <pc:sldMkLst>
          <pc:docMk/>
          <pc:sldMk cId="1472047752" sldId="282"/>
        </pc:sldMkLst>
        <pc:spChg chg="mod">
          <ac:chgData name="Brian Lee" userId="007ba296-197e-4a3d-bbc4-5ceb7ca0d3a9" providerId="ADAL" clId="{55023858-FE9B-F34D-BB83-03C7646169C5}" dt="2023-04-11T17:35:07.914" v="529" actId="14100"/>
          <ac:spMkLst>
            <pc:docMk/>
            <pc:sldMk cId="1472047752" sldId="282"/>
            <ac:spMk id="2" creationId="{7AB59BAC-A81A-4247-8F8A-D2AE733A52E9}"/>
          </ac:spMkLst>
        </pc:spChg>
        <pc:spChg chg="add del mod">
          <ac:chgData name="Brian Lee" userId="007ba296-197e-4a3d-bbc4-5ceb7ca0d3a9" providerId="ADAL" clId="{55023858-FE9B-F34D-BB83-03C7646169C5}" dt="2023-04-11T17:32:03.093" v="492"/>
          <ac:spMkLst>
            <pc:docMk/>
            <pc:sldMk cId="1472047752" sldId="282"/>
            <ac:spMk id="12" creationId="{FB3DA0FB-9A65-7DDD-6523-5B7D62EE005B}"/>
          </ac:spMkLst>
        </pc:spChg>
        <pc:spChg chg="add mod">
          <ac:chgData name="Brian Lee" userId="007ba296-197e-4a3d-bbc4-5ceb7ca0d3a9" providerId="ADAL" clId="{55023858-FE9B-F34D-BB83-03C7646169C5}" dt="2023-04-11T17:46:12.555" v="576" actId="1076"/>
          <ac:spMkLst>
            <pc:docMk/>
            <pc:sldMk cId="1472047752" sldId="282"/>
            <ac:spMk id="13" creationId="{550516D7-AC1D-F926-119A-DD21F01CDAB4}"/>
          </ac:spMkLst>
        </pc:spChg>
        <pc:spChg chg="add del mod">
          <ac:chgData name="Brian Lee" userId="007ba296-197e-4a3d-bbc4-5ceb7ca0d3a9" providerId="ADAL" clId="{55023858-FE9B-F34D-BB83-03C7646169C5}" dt="2023-04-11T17:45:52.066" v="571" actId="478"/>
          <ac:spMkLst>
            <pc:docMk/>
            <pc:sldMk cId="1472047752" sldId="282"/>
            <ac:spMk id="16" creationId="{DAC071E2-D187-688A-D43B-87677726BA5F}"/>
          </ac:spMkLst>
        </pc:spChg>
        <pc:spChg chg="add mod">
          <ac:chgData name="Brian Lee" userId="007ba296-197e-4a3d-bbc4-5ceb7ca0d3a9" providerId="ADAL" clId="{55023858-FE9B-F34D-BB83-03C7646169C5}" dt="2023-04-11T17:45:41.819" v="569" actId="1076"/>
          <ac:spMkLst>
            <pc:docMk/>
            <pc:sldMk cId="1472047752" sldId="282"/>
            <ac:spMk id="17" creationId="{76D38DF6-624F-64EA-D450-A6B1A17D89D3}"/>
          </ac:spMkLst>
        </pc:spChg>
        <pc:spChg chg="add mod">
          <ac:chgData name="Brian Lee" userId="007ba296-197e-4a3d-bbc4-5ceb7ca0d3a9" providerId="ADAL" clId="{55023858-FE9B-F34D-BB83-03C7646169C5}" dt="2023-04-11T17:45:30.872" v="567" actId="1076"/>
          <ac:spMkLst>
            <pc:docMk/>
            <pc:sldMk cId="1472047752" sldId="282"/>
            <ac:spMk id="18" creationId="{0F12F403-2F4B-1755-C419-4D3C8FB1D530}"/>
          </ac:spMkLst>
        </pc:spChg>
        <pc:picChg chg="add mod">
          <ac:chgData name="Brian Lee" userId="007ba296-197e-4a3d-bbc4-5ceb7ca0d3a9" providerId="ADAL" clId="{55023858-FE9B-F34D-BB83-03C7646169C5}" dt="2023-04-11T17:45:32.485" v="568" actId="1076"/>
          <ac:picMkLst>
            <pc:docMk/>
            <pc:sldMk cId="1472047752" sldId="282"/>
            <ac:picMk id="4" creationId="{533359EC-670D-3E41-24EE-A4CA2460EE8F}"/>
          </ac:picMkLst>
        </pc:picChg>
        <pc:picChg chg="del">
          <ac:chgData name="Brian Lee" userId="007ba296-197e-4a3d-bbc4-5ceb7ca0d3a9" providerId="ADAL" clId="{55023858-FE9B-F34D-BB83-03C7646169C5}" dt="2023-04-11T17:29:51.280" v="444" actId="478"/>
          <ac:picMkLst>
            <pc:docMk/>
            <pc:sldMk cId="1472047752" sldId="282"/>
            <ac:picMk id="5" creationId="{B1FC92C8-461B-DFCF-8E16-20378814E7AA}"/>
          </ac:picMkLst>
        </pc:picChg>
        <pc:picChg chg="del">
          <ac:chgData name="Brian Lee" userId="007ba296-197e-4a3d-bbc4-5ceb7ca0d3a9" providerId="ADAL" clId="{55023858-FE9B-F34D-BB83-03C7646169C5}" dt="2023-04-11T17:29:52.621" v="446" actId="478"/>
          <ac:picMkLst>
            <pc:docMk/>
            <pc:sldMk cId="1472047752" sldId="282"/>
            <ac:picMk id="7" creationId="{7E82237A-E427-1FAB-13A8-FB66018BE502}"/>
          </ac:picMkLst>
        </pc:picChg>
        <pc:picChg chg="add mod">
          <ac:chgData name="Brian Lee" userId="007ba296-197e-4a3d-bbc4-5ceb7ca0d3a9" providerId="ADAL" clId="{55023858-FE9B-F34D-BB83-03C7646169C5}" dt="2023-04-11T17:45:25.702" v="566" actId="1076"/>
          <ac:picMkLst>
            <pc:docMk/>
            <pc:sldMk cId="1472047752" sldId="282"/>
            <ac:picMk id="8" creationId="{C3D003C9-AF9C-857C-A5BA-68CAED2279B1}"/>
          </ac:picMkLst>
        </pc:picChg>
        <pc:picChg chg="del">
          <ac:chgData name="Brian Lee" userId="007ba296-197e-4a3d-bbc4-5ceb7ca0d3a9" providerId="ADAL" clId="{55023858-FE9B-F34D-BB83-03C7646169C5}" dt="2023-04-11T17:29:51.991" v="445" actId="478"/>
          <ac:picMkLst>
            <pc:docMk/>
            <pc:sldMk cId="1472047752" sldId="282"/>
            <ac:picMk id="10" creationId="{53547BB2-FC9B-E7DB-0339-FD1033A9F46A}"/>
          </ac:picMkLst>
        </pc:picChg>
        <pc:picChg chg="add mod">
          <ac:chgData name="Brian Lee" userId="007ba296-197e-4a3d-bbc4-5ceb7ca0d3a9" providerId="ADAL" clId="{55023858-FE9B-F34D-BB83-03C7646169C5}" dt="2023-04-11T17:45:59.335" v="572" actId="1076"/>
          <ac:picMkLst>
            <pc:docMk/>
            <pc:sldMk cId="1472047752" sldId="282"/>
            <ac:picMk id="11" creationId="{C4759C59-A1FF-51B8-4857-4E0D15DBB9E0}"/>
          </ac:picMkLst>
        </pc:picChg>
        <pc:picChg chg="add mod">
          <ac:chgData name="Brian Lee" userId="007ba296-197e-4a3d-bbc4-5ceb7ca0d3a9" providerId="ADAL" clId="{55023858-FE9B-F34D-BB83-03C7646169C5}" dt="2023-04-11T17:45:48.686" v="570" actId="14100"/>
          <ac:picMkLst>
            <pc:docMk/>
            <pc:sldMk cId="1472047752" sldId="282"/>
            <ac:picMk id="15" creationId="{4AC47794-D4B0-65D6-57EC-EF36808437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3E8B0B-9788-4C2A-A2FD-79DD65819881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E21FE6-4831-44A0-8C2A-03EAC7376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70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21FE6-4831-44A0-8C2A-03EAC7376D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1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21FE6-4831-44A0-8C2A-03EAC7376D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76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21FE6-4831-44A0-8C2A-03EAC7376D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21FE6-4831-44A0-8C2A-03EAC7376D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0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21FE6-4831-44A0-8C2A-03EAC7376D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Understatement of the year… enough rainfall</a:t>
            </a:r>
          </a:p>
          <a:p>
            <a:endParaRPr lang="en-US" dirty="0"/>
          </a:p>
          <a:p>
            <a:r>
              <a:rPr lang="en-US" dirty="0"/>
              <a:t>We remain a well governed company, financial healthy with a bright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21FE6-4831-44A0-8C2A-03EAC7376D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93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21FE6-4831-44A0-8C2A-03EAC7376D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02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21FE6-4831-44A0-8C2A-03EAC7376D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18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remain a well governed company, financial healthy with a bright future.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21FE6-4831-44A0-8C2A-03EAC7376D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52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3B0A1-9111-4510-B707-43F9C3D09922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2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1315D-EEC2-4529-BD4F-9FE5FC908B2B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79CB-7F55-484E-AA81-4F8AA8D043FC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A0DA1-54BC-41C2-AD8E-B10511992D02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EA76-2EE4-4154-9586-BC5C23536CA4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8101F-C7E6-48D1-BA16-2D1A1B737345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6C6DE-FDC5-45A7-92ED-C376A05F7144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A005-6B97-4ABC-9014-1D771DD145E4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0096-551D-48C2-8A44-3B8C2D3AD42C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6AC4-1F28-4B64-A2C4-7A42CC6B811E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79623-44B8-4ADA-B2FC-DF092AE2EACB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A49B-FBC2-483F-9CAE-1F0E3C297867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B5C74-65F3-4D3E-818C-EE0712105D4A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E835-3901-4B70-B562-5B1D0A9B097D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24D-1FCA-4EE7-BBD2-0DC2002D9FD9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1767-6D81-4C60-A1E5-A1E9171B2552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41E9-6B36-4941-A612-B19603E22D36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1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3111371-0D85-47AA-BC1F-4C274EAFFBBB}" type="datetime4">
              <a:rPr lang="en-US" smtClean="0"/>
              <a:t>April 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dt="0"/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blee@sawaterco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B4C9-1DF8-4558-84F7-B35D1A25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850" y="1173791"/>
            <a:ext cx="6295147" cy="410486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2024 Annual shareholder’s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CA494-79B8-474B-9175-DA75B7BF8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583" y="5420139"/>
            <a:ext cx="4800600" cy="752062"/>
          </a:xfrm>
        </p:spPr>
        <p:txBody>
          <a:bodyPr/>
          <a:lstStyle/>
          <a:p>
            <a:r>
              <a:rPr lang="en-US" dirty="0"/>
              <a:t>April 9, 2024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49F858C-46E5-4457-8D86-E987EFFDB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423" y="974648"/>
            <a:ext cx="2058415" cy="19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9F3F-51CB-4E07-BE6B-2BE9C268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60" y="1943100"/>
            <a:ext cx="1633299" cy="857250"/>
          </a:xfrm>
        </p:spPr>
        <p:txBody>
          <a:bodyPr/>
          <a:lstStyle/>
          <a:p>
            <a:r>
              <a:rPr lang="en-US" dirty="0"/>
              <a:t>outreach</a:t>
            </a:r>
          </a:p>
        </p:txBody>
      </p:sp>
      <p:pic>
        <p:nvPicPr>
          <p:cNvPr id="6" name="Picture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48F99EE-9204-46B1-BF38-1E503ED8F2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1760" y="1543050"/>
            <a:ext cx="5475684" cy="3429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77928-3CAB-415A-9050-E72EF3186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140" y="2940050"/>
            <a:ext cx="1223010" cy="1536700"/>
          </a:xfrm>
        </p:spPr>
        <p:txBody>
          <a:bodyPr/>
          <a:lstStyle/>
          <a:p>
            <a:r>
              <a:rPr lang="en-US" dirty="0"/>
              <a:t>Website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049054-791A-4F6C-BE8B-7C10B71E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677" y="5132387"/>
            <a:ext cx="5657850" cy="365125"/>
          </a:xfrm>
        </p:spPr>
        <p:txBody>
          <a:bodyPr/>
          <a:lstStyle/>
          <a:p>
            <a:pPr algn="ctr"/>
            <a:r>
              <a:rPr lang="en-US" sz="1800" b="1" dirty="0" err="1">
                <a:solidFill>
                  <a:srgbClr val="FFFF00"/>
                </a:solidFill>
              </a:rPr>
              <a:t>www.sawaterco.com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9F3F-51CB-4E07-BE6B-2BE9C268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60" y="1943100"/>
            <a:ext cx="1633299" cy="857250"/>
          </a:xfrm>
        </p:spPr>
        <p:txBody>
          <a:bodyPr/>
          <a:lstStyle/>
          <a:p>
            <a:r>
              <a:rPr lang="en-US" dirty="0"/>
              <a:t>outreach</a:t>
            </a:r>
          </a:p>
        </p:txBody>
      </p:sp>
      <p:pic>
        <p:nvPicPr>
          <p:cNvPr id="6" name="Picture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48F99EE-9204-46B1-BF38-1E503ED8F2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1760" y="1543050"/>
            <a:ext cx="5475684" cy="3429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77928-3CAB-415A-9050-E72EF3186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140" y="2940050"/>
            <a:ext cx="1223010" cy="1536700"/>
          </a:xfrm>
        </p:spPr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eNews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A503FE-D3C4-45DF-8BF2-763DD0493BB7}"/>
              </a:ext>
            </a:extLst>
          </p:cNvPr>
          <p:cNvSpPr/>
          <p:nvPr/>
        </p:nvSpPr>
        <p:spPr>
          <a:xfrm>
            <a:off x="4638675" y="2295525"/>
            <a:ext cx="504825" cy="31432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17C33F8-456A-4497-BA4E-74806277B04D}"/>
              </a:ext>
            </a:extLst>
          </p:cNvPr>
          <p:cNvSpPr/>
          <p:nvPr/>
        </p:nvSpPr>
        <p:spPr>
          <a:xfrm rot="8552070">
            <a:off x="5004215" y="2033122"/>
            <a:ext cx="706755" cy="17716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909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9F3F-51CB-4E07-BE6B-2BE9C268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60" y="1943100"/>
            <a:ext cx="1633299" cy="857250"/>
          </a:xfrm>
        </p:spPr>
        <p:txBody>
          <a:bodyPr/>
          <a:lstStyle/>
          <a:p>
            <a:r>
              <a:rPr lang="en-US" dirty="0"/>
              <a:t>outreach</a:t>
            </a:r>
          </a:p>
        </p:txBody>
      </p:sp>
      <p:pic>
        <p:nvPicPr>
          <p:cNvPr id="6" name="Picture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48F99EE-9204-46B1-BF38-1E503ED8F2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1760" y="1543050"/>
            <a:ext cx="5475684" cy="3429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77928-3CAB-415A-9050-E72EF3186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140" y="2940050"/>
            <a:ext cx="1223010" cy="1536700"/>
          </a:xfrm>
        </p:spPr>
        <p:txBody>
          <a:bodyPr/>
          <a:lstStyle/>
          <a:p>
            <a:r>
              <a:rPr lang="en-US" dirty="0"/>
              <a:t>e-mail</a:t>
            </a:r>
          </a:p>
          <a:p>
            <a:r>
              <a:rPr lang="en-US" dirty="0"/>
              <a:t>telephone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978B3D-F8C0-4C19-86C2-512FFD9E0D58}"/>
              </a:ext>
            </a:extLst>
          </p:cNvPr>
          <p:cNvSpPr/>
          <p:nvPr/>
        </p:nvSpPr>
        <p:spPr>
          <a:xfrm>
            <a:off x="5135880" y="2358390"/>
            <a:ext cx="525780" cy="19812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9D3CFB3-4759-44BF-A13C-D89B85461E57}"/>
              </a:ext>
            </a:extLst>
          </p:cNvPr>
          <p:cNvSpPr/>
          <p:nvPr/>
        </p:nvSpPr>
        <p:spPr>
          <a:xfrm rot="7980630">
            <a:off x="5501879" y="2070279"/>
            <a:ext cx="525780" cy="19812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192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0CFBDB-00A5-9534-CE4E-8EFCFAF05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84" y="402569"/>
            <a:ext cx="2748613" cy="3440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B59BAC-A81A-4247-8F8A-D2AE733A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79" y="4986750"/>
            <a:ext cx="4556046" cy="1130300"/>
          </a:xfrm>
        </p:spPr>
        <p:txBody>
          <a:bodyPr/>
          <a:lstStyle/>
          <a:p>
            <a:r>
              <a:rPr lang="en-US" dirty="0"/>
              <a:t>Available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C4859-FE37-8E79-6BC7-426EE7CC6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539" y="1610497"/>
            <a:ext cx="2608922" cy="3376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D62550-4F96-50BA-6D54-D5B0E0819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062" y="402569"/>
            <a:ext cx="2658454" cy="344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59BAC-A81A-4247-8F8A-D2AE733A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54" y="5611219"/>
            <a:ext cx="4556046" cy="1130300"/>
          </a:xfrm>
        </p:spPr>
        <p:txBody>
          <a:bodyPr/>
          <a:lstStyle/>
          <a:p>
            <a:r>
              <a:rPr lang="en-US" dirty="0"/>
              <a:t>PROJECTS- 2023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F86C6E-8E69-4F71-2302-A241C03EA647}"/>
              </a:ext>
            </a:extLst>
          </p:cNvPr>
          <p:cNvGrpSpPr/>
          <p:nvPr/>
        </p:nvGrpSpPr>
        <p:grpSpPr>
          <a:xfrm>
            <a:off x="4739500" y="3154633"/>
            <a:ext cx="3556524" cy="3441780"/>
            <a:chOff x="183454" y="2349022"/>
            <a:chExt cx="2932609" cy="2824257"/>
          </a:xfrm>
        </p:grpSpPr>
        <p:pic>
          <p:nvPicPr>
            <p:cNvPr id="4" name="Picture 3" descr="A large white tanks next to a fence&#10;&#10;Description automatically generated">
              <a:extLst>
                <a:ext uri="{FF2B5EF4-FFF2-40B4-BE49-F238E27FC236}">
                  <a16:creationId xmlns:a16="http://schemas.microsoft.com/office/drawing/2014/main" id="{468BE335-32CD-2D9A-EB05-410289AD2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455" y="2349022"/>
              <a:ext cx="2932608" cy="21994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9CE801-339E-843D-EF64-A175CDE1E01C}"/>
                </a:ext>
              </a:extLst>
            </p:cNvPr>
            <p:cNvSpPr txBox="1"/>
            <p:nvPr/>
          </p:nvSpPr>
          <p:spPr>
            <a:xfrm>
              <a:off x="183454" y="4650059"/>
              <a:ext cx="29326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Holly Drive Reservoir 120,000 Gallons Total Storage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1F06F2-F8A3-CB5B-DAC9-F920F104B088}"/>
              </a:ext>
            </a:extLst>
          </p:cNvPr>
          <p:cNvGrpSpPr/>
          <p:nvPr/>
        </p:nvGrpSpPr>
        <p:grpSpPr>
          <a:xfrm>
            <a:off x="847976" y="736072"/>
            <a:ext cx="3376404" cy="4696320"/>
            <a:chOff x="5818437" y="59332"/>
            <a:chExt cx="2932608" cy="4217921"/>
          </a:xfrm>
        </p:grpSpPr>
        <p:pic>
          <p:nvPicPr>
            <p:cNvPr id="8" name="Picture 7" descr="A crane in a dirt area&#10;&#10;Description automatically generated">
              <a:extLst>
                <a:ext uri="{FF2B5EF4-FFF2-40B4-BE49-F238E27FC236}">
                  <a16:creationId xmlns:a16="http://schemas.microsoft.com/office/drawing/2014/main" id="{79698642-77D7-0156-46B2-473FEF04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329669" y="548100"/>
              <a:ext cx="3910144" cy="29326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26183D-FA35-AFCD-D219-F2171ED24EEF}"/>
                </a:ext>
              </a:extLst>
            </p:cNvPr>
            <p:cNvSpPr txBox="1"/>
            <p:nvPr/>
          </p:nvSpPr>
          <p:spPr>
            <a:xfrm>
              <a:off x="5818437" y="3969476"/>
              <a:ext cx="293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Well 19 – 1,500 </a:t>
              </a:r>
              <a:r>
                <a:rPr lang="en-US" sz="1400" dirty="0" err="1"/>
                <a:t>gpm</a:t>
              </a:r>
              <a:endParaRPr lang="en-US" sz="14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3AE248-E573-FE0F-2467-93BD46A59B0D}"/>
              </a:ext>
            </a:extLst>
          </p:cNvPr>
          <p:cNvGrpSpPr/>
          <p:nvPr/>
        </p:nvGrpSpPr>
        <p:grpSpPr>
          <a:xfrm>
            <a:off x="4739500" y="413154"/>
            <a:ext cx="3556524" cy="2741479"/>
            <a:chOff x="183454" y="116481"/>
            <a:chExt cx="2388342" cy="2083301"/>
          </a:xfrm>
        </p:grpSpPr>
        <p:pic>
          <p:nvPicPr>
            <p:cNvPr id="13" name="Picture 12" descr="A aerial view of a neighborhood&#10;&#10;Description automatically generated">
              <a:extLst>
                <a:ext uri="{FF2B5EF4-FFF2-40B4-BE49-F238E27FC236}">
                  <a16:creationId xmlns:a16="http://schemas.microsoft.com/office/drawing/2014/main" id="{16852F20-9FCB-592A-D47B-A9E24235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454" y="116481"/>
              <a:ext cx="2388342" cy="156008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CEDFA5-539C-E58B-7F8D-EBCBAA899272}"/>
                </a:ext>
              </a:extLst>
            </p:cNvPr>
            <p:cNvSpPr txBox="1"/>
            <p:nvPr/>
          </p:nvSpPr>
          <p:spPr>
            <a:xfrm>
              <a:off x="183454" y="1676562"/>
              <a:ext cx="23883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Glendale Road Pipeline Replacement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16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BD7B-AC17-4039-8221-7356466F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3" y="3191664"/>
            <a:ext cx="8442613" cy="218917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140 years in business </a:t>
            </a:r>
            <a:br>
              <a:rPr lang="en-US" dirty="0"/>
            </a:br>
            <a:r>
              <a:rPr lang="en-US" dirty="0"/>
              <a:t>The San Antonio water company remains </a:t>
            </a:r>
            <a:br>
              <a:rPr lang="en-US" dirty="0"/>
            </a:br>
            <a:r>
              <a:rPr lang="en-US" dirty="0"/>
              <a:t>a well governed company, </a:t>
            </a:r>
            <a:br>
              <a:rPr lang="en-US" dirty="0"/>
            </a:br>
            <a:r>
              <a:rPr lang="en-US" dirty="0"/>
              <a:t>financially healthy </a:t>
            </a:r>
            <a:br>
              <a:rPr lang="en-US" dirty="0"/>
            </a:br>
            <a:r>
              <a:rPr lang="en-US" dirty="0"/>
              <a:t>with a bright future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17187E9-5AC0-D944-9441-F6E351A7B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733" y="627690"/>
            <a:ext cx="2058415" cy="19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B4C9-1DF8-4558-84F7-B35D1A25A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400" y="733856"/>
            <a:ext cx="7501467" cy="131360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</a:schemeClr>
                </a:solidFill>
              </a:rPr>
              <a:t>2024 Annual shareholder’s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CA494-79B8-474B-9175-DA75B7BF8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583" y="5420139"/>
            <a:ext cx="4800600" cy="752062"/>
          </a:xfrm>
        </p:spPr>
        <p:txBody>
          <a:bodyPr/>
          <a:lstStyle/>
          <a:p>
            <a:r>
              <a:rPr lang="en-US" dirty="0"/>
              <a:t>April 9, 2024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49F858C-46E5-4457-8D86-E987EFFDB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427" y="3740151"/>
            <a:ext cx="2058415" cy="1944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A603A7-37EB-164F-B9F4-B0CDF966BDAE}"/>
              </a:ext>
            </a:extLst>
          </p:cNvPr>
          <p:cNvSpPr txBox="1"/>
          <p:nvPr/>
        </p:nvSpPr>
        <p:spPr>
          <a:xfrm>
            <a:off x="1879600" y="2759080"/>
            <a:ext cx="5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545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BD7B-AC17-4039-8221-7356466F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170" y="2571750"/>
            <a:ext cx="4514850" cy="857250"/>
          </a:xfrm>
        </p:spPr>
        <p:txBody>
          <a:bodyPr/>
          <a:lstStyle/>
          <a:p>
            <a:pPr algn="ctr"/>
            <a:r>
              <a:rPr lang="en-US" dirty="0"/>
              <a:t>Please reach out with any questions or concerns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A1A62-B4CD-42F1-87A3-F00E21A7C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3979" y="3717926"/>
            <a:ext cx="4516041" cy="1536700"/>
          </a:xfrm>
        </p:spPr>
        <p:txBody>
          <a:bodyPr/>
          <a:lstStyle/>
          <a:p>
            <a:pPr algn="ctr"/>
            <a:r>
              <a:rPr lang="en-US" dirty="0">
                <a:hlinkClick r:id="rId3"/>
              </a:rPr>
              <a:t>blee@sawaterco.com</a:t>
            </a:r>
            <a:endParaRPr lang="en-US" dirty="0"/>
          </a:p>
          <a:p>
            <a:pPr algn="ctr"/>
            <a:r>
              <a:rPr lang="en-US" dirty="0"/>
              <a:t>909.982.4107</a:t>
            </a:r>
          </a:p>
        </p:txBody>
      </p:sp>
      <p:pic>
        <p:nvPicPr>
          <p:cNvPr id="1026" name="Picture 2" descr="San Antonio Water Compa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9" y="1068387"/>
            <a:ext cx="8572500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135</Words>
  <Application>Microsoft Macintosh PowerPoint</Application>
  <PresentationFormat>On-screen Show (4:3)</PresentationFormat>
  <Paragraphs>35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Century Gothic</vt:lpstr>
      <vt:lpstr>Wingdings 3</vt:lpstr>
      <vt:lpstr>Slice</vt:lpstr>
      <vt:lpstr>2024 Annual shareholder’s meeting</vt:lpstr>
      <vt:lpstr>outreach</vt:lpstr>
      <vt:lpstr>outreach</vt:lpstr>
      <vt:lpstr>outreach</vt:lpstr>
      <vt:lpstr>Available Information</vt:lpstr>
      <vt:lpstr>PROJECTS- 2023</vt:lpstr>
      <vt:lpstr>140 years in business  The San Antonio water company remains  a well governed company,  financially healthy  with a bright future</vt:lpstr>
      <vt:lpstr>2024 Annual shareholder’s meeting</vt:lpstr>
      <vt:lpstr>Please reach out with any questions or concerns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Annual shareholder’s meeting </dc:title>
  <dc:creator>Brian Lee</dc:creator>
  <cp:lastModifiedBy>Brian Lee</cp:lastModifiedBy>
  <cp:revision>28</cp:revision>
  <dcterms:created xsi:type="dcterms:W3CDTF">2020-04-07T20:45:28Z</dcterms:created>
  <dcterms:modified xsi:type="dcterms:W3CDTF">2024-04-08T22:01:10Z</dcterms:modified>
</cp:coreProperties>
</file>